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90D52-A28E-4426-9D27-3DA35C492501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C9265-5F91-43A7-B319-5A335C627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1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http://blogs.static.mentalfloss.com/blogs/archives/24547.html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13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http://francismove.blogspot.com/2007_10_01_archive.html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89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freewebs.com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7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http://www.heartvalvebank.info/wordpress/?page_id=15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39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http://www.flickr.com/photos/krynowekeine/2845041002/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873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http://www.medical-definitions.com/lethargy_definition.htm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42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http://www.thefreedictionary.com/assented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97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http://image.shutterstock.com/display_pic_with_logo/483673/483673,1287942842,10/stock-vector-flag-of-surrender-cartoon-63643498.jpg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041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http://www.awomanspage.com/2010/08/pleasantly-assertive-and-proud-of-it/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55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http://watchesforwomens.net/Guess_G13537L_Gold_Prism_Ladies_Watch_-B000ND3AZ6-item.html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6540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http://www.pbs.org/mosthonorableson/internment.html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38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https://theislamicstandard.wordpress.com/tag/catholic/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83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http://shirtoid.com/12685/resistance-is-futile-2/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11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http://loveundefiled.blogspot.com/2010/07/dignitatis-humanae-institute.html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35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http://www.onenewsnow.com/Journal/editorial.aspx?id=511626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2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http://www.sciencedaily.com/releases/2009/03/090309191505.htm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867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http://digitalscannerprotectionfast.com/index.php?06abQDY3QRHEBGqqqSw33ZT4fDgzYnBmKFBbJHT7Ug4IM8MnESiFftY70F4licdXGHE=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79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http://www.zazzle.com/yellow_smiley_face_that_is_aggravated_sticker-217091080179592208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68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fineartamerica.com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C9265-5F91-43A7-B319-5A335C6278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15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75E3412-884F-4605-9D73-4A12D89FBB9A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C4908D9-6AB1-49F1-A683-CA2E757738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Grant </a:t>
            </a:r>
            <a:r>
              <a:rPr lang="en-US" dirty="0" err="1" smtClean="0"/>
              <a:t>Nickles</a:t>
            </a:r>
            <a:endParaRPr lang="en-US" dirty="0"/>
          </a:p>
        </p:txBody>
      </p:sp>
      <p:pic>
        <p:nvPicPr>
          <p:cNvPr id="1026" name="Picture 2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86000"/>
            <a:ext cx="2590800" cy="427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96072">
            <a:off x="1524000" y="76200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49648">
            <a:off x="4411047" y="-118071"/>
            <a:ext cx="2009775" cy="331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53" y="464820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5710">
            <a:off x="99511" y="199921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7993">
            <a:off x="3282179" y="3442812"/>
            <a:ext cx="1462090" cy="241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-200321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93738">
            <a:off x="2391559" y="4462896"/>
            <a:ext cx="1929221" cy="318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141" y="0"/>
            <a:ext cx="1705136" cy="281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164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58121">
            <a:off x="6648450" y="278113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7741">
            <a:off x="8170254" y="3619500"/>
            <a:ext cx="1247775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www.heritagesource.com/images/YA/FarewellToManzanar-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520" y="3818783"/>
            <a:ext cx="1750801" cy="288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05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intangible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not definite or clear to the mind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90800"/>
            <a:ext cx="3750469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46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promenade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an area used for such walking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048000"/>
            <a:ext cx="533629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251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To restore to a state of peace</a:t>
            </a:r>
            <a:endParaRPr lang="en-US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415" y="2667000"/>
            <a:ext cx="4038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149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oblivion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state of being completely forgotten or unknown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591" y="3048000"/>
            <a:ext cx="3621024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056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Quiet, controlled</a:t>
            </a:r>
            <a:endParaRPr 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276600"/>
            <a:ext cx="47625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846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lethargy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state of being drowsy, sluggish</a:t>
            </a:r>
            <a:endParaRPr lang="en-US" sz="2000" dirty="0"/>
          </a:p>
        </p:txBody>
      </p:sp>
      <p:pic>
        <p:nvPicPr>
          <p:cNvPr id="2050" name="Picture 2" descr="http://www.medical-definitions.com/images/letharg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743200"/>
            <a:ext cx="3733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728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assented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 agree to something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124200"/>
            <a:ext cx="402907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45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 surrender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707" y="2381250"/>
            <a:ext cx="428625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838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assertive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Aggressive, self assured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429000"/>
            <a:ext cx="4875213" cy="3233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837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Real, not fake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599899"/>
            <a:ext cx="3206947" cy="365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902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Confiscat</a:t>
            </a:r>
            <a:r>
              <a:rPr lang="en-US" sz="4000" dirty="0"/>
              <a:t>e</a:t>
            </a:r>
            <a:r>
              <a:rPr lang="en-US" sz="4000" dirty="0" smtClean="0"/>
              <a:t>(</a:t>
            </a:r>
            <a:r>
              <a:rPr lang="en-US" sz="4000" dirty="0" err="1" smtClean="0"/>
              <a:t>ors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 take from or to seize from someone or something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851" y="2514600"/>
            <a:ext cx="3850532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62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9043918">
            <a:off x="1615417" y="3011903"/>
            <a:ext cx="3581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ranklin Gothic Medium Cond" pitchFamily="34" charset="0"/>
              </a:rPr>
              <a:t>THE STATE OF BEING CONFINED</a:t>
            </a:r>
            <a:endParaRPr lang="en-US" dirty="0">
              <a:latin typeface="Franklin Gothic Medium Cond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035" y="3048000"/>
            <a:ext cx="5234690" cy="358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1537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sinister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Bad, Evil, Wicked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4096934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</a:rPr>
              <a:t> </a:t>
            </a:r>
            <a:endParaRPr lang="en-US" dirty="0"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121" y="3124200"/>
            <a:ext cx="4773479" cy="3460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871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Futile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Ineffective, useless</a:t>
            </a:r>
            <a:endParaRPr 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579" y="2514600"/>
            <a:ext cx="3913496" cy="3913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04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dignity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Self respect  appreciation 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50283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004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fruitless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Useless Without Results</a:t>
            </a: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075" y="2286000"/>
            <a:ext cx="3276600" cy="4441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44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hostility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unfriendliness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67000"/>
            <a:ext cx="4495800" cy="2989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7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9109895">
            <a:off x="1405813" y="255408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placed in or belonging to a lower order or rank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90800"/>
            <a:ext cx="5016690" cy="3991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51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1800" dirty="0"/>
              <a:t>characterized by some feature defined by law that enhances the crime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840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3517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185</TotalTime>
  <Words>209</Words>
  <Application>Microsoft Office PowerPoint</Application>
  <PresentationFormat>On-screen Show (4:3)</PresentationFormat>
  <Paragraphs>79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Angles</vt:lpstr>
      <vt:lpstr>Vocab</vt:lpstr>
      <vt:lpstr>Confiscate(ors)</vt:lpstr>
      <vt:lpstr>sinister  </vt:lpstr>
      <vt:lpstr>Futile</vt:lpstr>
      <vt:lpstr>dignity</vt:lpstr>
      <vt:lpstr>fruitless  </vt:lpstr>
      <vt:lpstr>hostility</vt:lpstr>
      <vt:lpstr>subordinate</vt:lpstr>
      <vt:lpstr>aggravated</vt:lpstr>
      <vt:lpstr>intangible </vt:lpstr>
      <vt:lpstr>promenade </vt:lpstr>
      <vt:lpstr>pacify</vt:lpstr>
      <vt:lpstr>oblivion </vt:lpstr>
      <vt:lpstr>subdued</vt:lpstr>
      <vt:lpstr>lethargy</vt:lpstr>
      <vt:lpstr>assented</vt:lpstr>
      <vt:lpstr>capitulate</vt:lpstr>
      <vt:lpstr>assertive</vt:lpstr>
      <vt:lpstr>authentic</vt:lpstr>
      <vt:lpstr>Internment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</dc:title>
  <dc:creator>BCS</dc:creator>
  <cp:lastModifiedBy>BCS</cp:lastModifiedBy>
  <cp:revision>18</cp:revision>
  <dcterms:created xsi:type="dcterms:W3CDTF">2011-04-20T13:53:19Z</dcterms:created>
  <dcterms:modified xsi:type="dcterms:W3CDTF">2011-05-06T13:29:57Z</dcterms:modified>
</cp:coreProperties>
</file>